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6196" autoAdjust="0"/>
  </p:normalViewPr>
  <p:slideViewPr>
    <p:cSldViewPr snapToGrid="0">
      <p:cViewPr>
        <p:scale>
          <a:sx n="105" d="100"/>
          <a:sy n="105" d="100"/>
        </p:scale>
        <p:origin x="111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7D9-71B6-4548-B3AA-EA2DB9B97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4267-8C76-46D0-807C-9C64C58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0E07-573E-46CB-B67A-2EC6503F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CBCD-EE53-4184-A18D-06624FD8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CF9-E43C-494E-8496-BFFB323A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113D-AFA9-498B-A59C-D15EA28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B626-2C57-4DE9-A3A1-C0A0B639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A454-1054-46E0-BD0C-090FB2A3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6B9-6C85-4ED3-AA5C-502989DD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56E-6A99-4B1F-83AA-785C01D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C5643-014E-45DB-90F4-C61827986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363D-239E-472B-9A27-9E81B3D45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96E-2983-40C4-9F2B-05F73BE1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04AD-D528-4C4B-B917-E3C1586F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8969-98B6-4F71-9BCD-455B899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606F-E9BA-49F5-8E25-D28D2D65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B2E4-187E-4857-9C3C-1DF6F3E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ABC6-42D3-46B0-BA3D-EBC64C59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DEDB-827D-49C4-985D-02C94D2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C46F-77CF-4844-8177-A133705D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5D3F-7B88-431B-A96D-9975E19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8109-5552-4D5A-AE2B-9FF2318E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60FD4-AA41-4D28-9A2C-8A60471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61DE-C4C1-4B92-AF38-C84B7464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C59E-8F4C-4DE1-BA8C-84CBEDCA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20F-8C1F-4A6C-90A1-9D525FF6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F697-EEB4-47F0-B10D-9E649803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9CAC5-7D7F-41FB-B16A-2312264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CEC3-E322-4CED-A000-E325C6E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D261-EDA5-4143-BA26-7187FB0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BC-2E65-465A-9F86-9A5E1201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DA0-2510-4AF3-96AD-DABAAAA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5CB7-76B0-4BA9-ADAC-D7C0F171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DF596-C55F-48F2-9E42-2645051C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B820-0C63-4245-900C-50CAD541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6D6F-EC11-4AA9-A640-B3C7A7A5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B88FC-443E-4F18-B109-2F6E4C6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F1-FABA-4AB6-8E2E-D0C3E40A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BC11A-42A3-4067-8CDF-0DCB8C9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83DC-6C7C-48B5-848E-B282477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B1D3E-F9EE-4D6E-A98A-784D373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80D43-2705-411B-9F3D-31730A7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2F1F6-D3B5-4A4C-AC55-799C104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81357-6926-42BC-8B79-96468B0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C69F5-294E-40E8-9F09-13B76D0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6404-BC70-4229-863E-4CA02FD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EA7-F12F-4850-8306-A741749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9CB3-E0EF-4723-9604-56E294CB0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469EE-5989-4854-B88D-CB307A09D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08BFD-A681-4BFF-BCFE-C890BAF1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12C2-1756-42D2-BC6D-8D512BF7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81AC-64DE-4BA7-BE3D-B505776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9FC-0FDF-4070-AD6A-92C50D4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4F51E-117F-462F-B0FF-FFBA4DBFE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258D0-3447-4D84-8054-A28D0B108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0F11-8B18-42A1-A246-ABBC31C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3F5D7-F65B-4B40-8645-0FF381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DB3F2-FD87-4AD9-B4B4-D0B6A617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5FE1-A169-45E3-B48B-089A269F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7F4C-344C-47E8-93FD-45DD6E51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F3D1-B9D1-4E70-B129-D89D1B3B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DBA-1895-4588-B56A-F850F9EE4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B080-635C-4A11-8E73-408E20641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3E961-0BF1-49D2-8A0D-66A9DA38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3" y="1787798"/>
            <a:ext cx="5486400" cy="92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AE1AA-B909-456C-961A-4F6CDC47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2" y="2978016"/>
            <a:ext cx="5486400" cy="926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062B-6181-46D2-A13B-187AAD35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52" y="4171924"/>
            <a:ext cx="5486400" cy="916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97C83-7756-4957-9FD4-8B20745587F0}"/>
              </a:ext>
            </a:extLst>
          </p:cNvPr>
          <p:cNvSpPr txBox="1"/>
          <p:nvPr/>
        </p:nvSpPr>
        <p:spPr>
          <a:xfrm>
            <a:off x="7165913" y="2710641"/>
            <a:ext cx="3508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Format &amp; Pattern are stable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consistent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different from the </a:t>
            </a:r>
            <a:r>
              <a:rPr lang="en-US" sz="2000" dirty="0" err="1"/>
              <a:t>backgroud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33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5.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8286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45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F96799-3FC7-470E-8858-21BA578C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66" y="4604368"/>
            <a:ext cx="2743200" cy="676656"/>
          </a:xfrm>
          <a:prstGeom prst="rect">
            <a:avLst/>
          </a:prstGeom>
        </p:spPr>
      </p:pic>
      <p:pic>
        <p:nvPicPr>
          <p:cNvPr id="17" name="Picture 16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6269356D-7CDB-469F-A671-14FEED211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A2C42E-4BF0-4A13-9B01-51EA00263603}"/>
              </a:ext>
            </a:extLst>
          </p:cNvPr>
          <p:cNvSpPr/>
          <p:nvPr/>
        </p:nvSpPr>
        <p:spPr>
          <a:xfrm>
            <a:off x="830424" y="15582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A9D629-8DDA-4A0A-9707-C4594D34D8A0}"/>
              </a:ext>
            </a:extLst>
          </p:cNvPr>
          <p:cNvSpPr/>
          <p:nvPr/>
        </p:nvSpPr>
        <p:spPr>
          <a:xfrm>
            <a:off x="816895" y="27488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EF2CA-0CF3-4546-A713-95048BF97C18}"/>
              </a:ext>
            </a:extLst>
          </p:cNvPr>
          <p:cNvSpPr txBox="1"/>
          <p:nvPr/>
        </p:nvSpPr>
        <p:spPr>
          <a:xfrm>
            <a:off x="4993822" y="2175210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features area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96CCC-5C6B-43AB-ACD9-25ECE683E554}"/>
              </a:ext>
            </a:extLst>
          </p:cNvPr>
          <p:cNvCxnSpPr>
            <a:cxnSpLocks/>
          </p:cNvCxnSpPr>
          <p:nvPr/>
        </p:nvCxnSpPr>
        <p:spPr>
          <a:xfrm>
            <a:off x="3956180" y="1829157"/>
            <a:ext cx="1037642" cy="34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BA4285-41D6-4984-A451-70C15869943A}"/>
              </a:ext>
            </a:extLst>
          </p:cNvPr>
          <p:cNvCxnSpPr>
            <a:cxnSpLocks/>
          </p:cNvCxnSpPr>
          <p:nvPr/>
        </p:nvCxnSpPr>
        <p:spPr>
          <a:xfrm flipV="1">
            <a:off x="3956180" y="2590838"/>
            <a:ext cx="1037642" cy="46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45EB-6AEE-46DD-A96B-66F46B69BA06}"/>
              </a:ext>
            </a:extLst>
          </p:cNvPr>
          <p:cNvSpPr txBox="1"/>
          <p:nvPr/>
        </p:nvSpPr>
        <p:spPr>
          <a:xfrm>
            <a:off x="8431958" y="2083006"/>
            <a:ext cx="196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detection &amp; binarization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90DDEE-8DB5-4D82-A4B1-14CF6694777D}"/>
              </a:ext>
            </a:extLst>
          </p:cNvPr>
          <p:cNvSpPr/>
          <p:nvPr/>
        </p:nvSpPr>
        <p:spPr>
          <a:xfrm>
            <a:off x="4934537" y="4364198"/>
            <a:ext cx="1966815" cy="11569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EC99B-5A21-4CD8-B19F-B7257D9F3F89}"/>
              </a:ext>
            </a:extLst>
          </p:cNvPr>
          <p:cNvSpPr txBox="1"/>
          <p:nvPr/>
        </p:nvSpPr>
        <p:spPr>
          <a:xfrm>
            <a:off x="5094886" y="4758030"/>
            <a:ext cx="171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StateRecogCNN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E4A216-2FB1-4B35-A941-12D1419FD4CC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19E356-E3D7-41C9-92FE-A2FC4F1B240A}"/>
              </a:ext>
            </a:extLst>
          </p:cNvPr>
          <p:cNvSpPr/>
          <p:nvPr/>
        </p:nvSpPr>
        <p:spPr>
          <a:xfrm>
            <a:off x="7231224" y="2288333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B15360-D35D-44B8-B8ED-646E2E478E18}"/>
              </a:ext>
            </a:extLst>
          </p:cNvPr>
          <p:cNvSpPr/>
          <p:nvPr/>
        </p:nvSpPr>
        <p:spPr>
          <a:xfrm rot="5400000">
            <a:off x="8644339" y="3477691"/>
            <a:ext cx="154205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EC94DA-26C9-4DFB-B348-92D0B6FFDE87}"/>
              </a:ext>
            </a:extLst>
          </p:cNvPr>
          <p:cNvSpPr/>
          <p:nvPr/>
        </p:nvSpPr>
        <p:spPr>
          <a:xfrm rot="10800000">
            <a:off x="6967870" y="4847538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F42CD-A039-4E91-9E1B-8EB9EF75F0B0}"/>
              </a:ext>
            </a:extLst>
          </p:cNvPr>
          <p:cNvSpPr/>
          <p:nvPr/>
        </p:nvSpPr>
        <p:spPr>
          <a:xfrm rot="10800000">
            <a:off x="2976072" y="4847537"/>
            <a:ext cx="1864634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448D-A3E9-457A-B365-73C466C9F7FB}"/>
              </a:ext>
            </a:extLst>
          </p:cNvPr>
          <p:cNvSpPr txBox="1"/>
          <p:nvPr/>
        </p:nvSpPr>
        <p:spPr>
          <a:xfrm>
            <a:off x="8431958" y="5336528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image</a:t>
            </a:r>
          </a:p>
        </p:txBody>
      </p:sp>
    </p:spTree>
    <p:extLst>
      <p:ext uri="{BB962C8B-B14F-4D97-AF65-F5344CB8AC3E}">
        <p14:creationId xmlns:p14="http://schemas.microsoft.com/office/powerpoint/2010/main" val="63850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56B77-90CF-45CE-A8FB-8A0365BF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02" y="1905582"/>
            <a:ext cx="2743200" cy="863245"/>
          </a:xfrm>
          <a:prstGeom prst="rect">
            <a:avLst/>
          </a:prstGeom>
        </p:spPr>
      </p:pic>
      <p:pic>
        <p:nvPicPr>
          <p:cNvPr id="10" name="Picture 9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06D0E649-DF09-416E-B922-2F072B5D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83664-9A1A-409E-ADC7-8E482AADF465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80BB5E-39A9-411A-9916-F508B1E2C424}"/>
              </a:ext>
            </a:extLst>
          </p:cNvPr>
          <p:cNvSpPr/>
          <p:nvPr/>
        </p:nvSpPr>
        <p:spPr>
          <a:xfrm>
            <a:off x="807569" y="1968760"/>
            <a:ext cx="3004458" cy="8000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5BEB3-01A7-4C52-9FF4-B48496F19D85}"/>
              </a:ext>
            </a:extLst>
          </p:cNvPr>
          <p:cNvSpPr txBox="1"/>
          <p:nvPr/>
        </p:nvSpPr>
        <p:spPr>
          <a:xfrm>
            <a:off x="4758613" y="2184127"/>
            <a:ext cx="11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13661-6FB0-44C1-AA8F-5A72D588C550}"/>
              </a:ext>
            </a:extLst>
          </p:cNvPr>
          <p:cNvCxnSpPr>
            <a:cxnSpLocks/>
          </p:cNvCxnSpPr>
          <p:nvPr/>
        </p:nvCxnSpPr>
        <p:spPr>
          <a:xfrm flipV="1">
            <a:off x="3942656" y="2378124"/>
            <a:ext cx="68532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C5FCF-D980-4EEA-BBAA-CCD1935E1DD3}"/>
              </a:ext>
            </a:extLst>
          </p:cNvPr>
          <p:cNvSpPr/>
          <p:nvPr/>
        </p:nvSpPr>
        <p:spPr>
          <a:xfrm>
            <a:off x="3191069" y="4827214"/>
            <a:ext cx="2146040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2941-E277-433B-8F4C-2B2E9EADC6CB}"/>
              </a:ext>
            </a:extLst>
          </p:cNvPr>
          <p:cNvGrpSpPr/>
          <p:nvPr/>
        </p:nvGrpSpPr>
        <p:grpSpPr>
          <a:xfrm>
            <a:off x="5534421" y="2525905"/>
            <a:ext cx="2911006" cy="4059429"/>
            <a:chOff x="3882897" y="2525905"/>
            <a:chExt cx="2911006" cy="405942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4AFAF57-03D2-4B11-9F05-1FF3010D5941}"/>
                </a:ext>
              </a:extLst>
            </p:cNvPr>
            <p:cNvSpPr/>
            <p:nvPr/>
          </p:nvSpPr>
          <p:spPr>
            <a:xfrm rot="16200000">
              <a:off x="5038483" y="2478189"/>
              <a:ext cx="599833" cy="695266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65987-19BB-456F-B899-3E16D2BBF0AA}"/>
                </a:ext>
              </a:extLst>
            </p:cNvPr>
            <p:cNvSpPr txBox="1"/>
            <p:nvPr/>
          </p:nvSpPr>
          <p:spPr>
            <a:xfrm>
              <a:off x="4182110" y="2706647"/>
              <a:ext cx="231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TN: [[0, 65], [0, 65], [0, 65]]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DE6116-E0F5-4E89-899F-129E660A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97" y="3300056"/>
              <a:ext cx="2911006" cy="328527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A12E9-80E9-40CC-A386-DB4B3E527B39}"/>
                </a:ext>
              </a:extLst>
            </p:cNvPr>
            <p:cNvSpPr/>
            <p:nvPr/>
          </p:nvSpPr>
          <p:spPr>
            <a:xfrm>
              <a:off x="4060105" y="5626358"/>
              <a:ext cx="2556588" cy="1772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B60DBF-A99F-4822-B372-DF3AB2B75EFD}"/>
              </a:ext>
            </a:extLst>
          </p:cNvPr>
          <p:cNvSpPr/>
          <p:nvPr/>
        </p:nvSpPr>
        <p:spPr>
          <a:xfrm>
            <a:off x="5918187" y="2262643"/>
            <a:ext cx="2403415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2A247-2323-4F6B-81A9-B13F37B77CD8}"/>
              </a:ext>
            </a:extLst>
          </p:cNvPr>
          <p:cNvSpPr txBox="1"/>
          <p:nvPr/>
        </p:nvSpPr>
        <p:spPr>
          <a:xfrm>
            <a:off x="3035521" y="5100365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State-color range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95CE-4C22-42A9-9DB9-62E84761F476}"/>
              </a:ext>
            </a:extLst>
          </p:cNvPr>
          <p:cNvSpPr txBox="1"/>
          <p:nvPr/>
        </p:nvSpPr>
        <p:spPr>
          <a:xfrm>
            <a:off x="3035521" y="4392546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 up to</a:t>
            </a:r>
          </a:p>
        </p:txBody>
      </p:sp>
    </p:spTree>
    <p:extLst>
      <p:ext uri="{BB962C8B-B14F-4D97-AF65-F5344CB8AC3E}">
        <p14:creationId xmlns:p14="http://schemas.microsoft.com/office/powerpoint/2010/main" val="249362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E247A-8DBE-490A-A545-9042217E2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4227" y="2607335"/>
            <a:ext cx="6456579" cy="2832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E0F588-A5B6-4CD8-AA31-6173983C65DF}"/>
              </a:ext>
            </a:extLst>
          </p:cNvPr>
          <p:cNvSpPr txBox="1"/>
          <p:nvPr/>
        </p:nvSpPr>
        <p:spPr>
          <a:xfrm>
            <a:off x="821094" y="1511562"/>
            <a:ext cx="630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and old license plates and the different illumination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BFABC-4BD1-4B43-BE80-B1138BE93CC0}"/>
              </a:ext>
            </a:extLst>
          </p:cNvPr>
          <p:cNvSpPr txBox="1"/>
          <p:nvPr/>
        </p:nvSpPr>
        <p:spPr>
          <a:xfrm>
            <a:off x="2318663" y="5682342"/>
            <a:ext cx="286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Properly widened RGB range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D88D23-5EA6-4535-8BF1-37D1C8EC2CDF}"/>
              </a:ext>
            </a:extLst>
          </p:cNvPr>
          <p:cNvGrpSpPr/>
          <p:nvPr/>
        </p:nvGrpSpPr>
        <p:grpSpPr>
          <a:xfrm>
            <a:off x="7868996" y="2853485"/>
            <a:ext cx="3291241" cy="3214903"/>
            <a:chOff x="7868996" y="2853485"/>
            <a:chExt cx="3291241" cy="3214903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3A1A5274-3549-4319-B501-1522420F1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996" y="4199935"/>
              <a:ext cx="2743200" cy="863244"/>
            </a:xfrm>
            <a:prstGeom prst="rect">
              <a:avLst/>
            </a:prstGeom>
          </p:spPr>
        </p:pic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F8C0417-3FB7-4F49-9277-808BDC67E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" t="5776" r="3825" b="4902"/>
            <a:stretch/>
          </p:blipFill>
          <p:spPr>
            <a:xfrm>
              <a:off x="7868996" y="2853485"/>
              <a:ext cx="2743200" cy="13464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2692EE-D566-4FA4-824C-F07E629B7976}"/>
                </a:ext>
              </a:extLst>
            </p:cNvPr>
            <p:cNvSpPr txBox="1"/>
            <p:nvPr/>
          </p:nvSpPr>
          <p:spPr>
            <a:xfrm>
              <a:off x="8144074" y="5699056"/>
              <a:ext cx="2156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Too-wide RGB range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05287A-AE8B-42E9-9BAD-E2A99C084C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7547" y="5150498"/>
              <a:ext cx="409228" cy="5318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3E6D767-3373-4804-AAD7-152969313C97}"/>
                </a:ext>
              </a:extLst>
            </p:cNvPr>
            <p:cNvSpPr/>
            <p:nvPr/>
          </p:nvSpPr>
          <p:spPr>
            <a:xfrm>
              <a:off x="10301001" y="4352730"/>
              <a:ext cx="859236" cy="1595535"/>
            </a:xfrm>
            <a:custGeom>
              <a:avLst/>
              <a:gdLst>
                <a:gd name="connsiteX0" fmla="*/ 391886 w 859236"/>
                <a:gd name="connsiteY0" fmla="*/ 0 h 1595535"/>
                <a:gd name="connsiteX1" fmla="*/ 849086 w 859236"/>
                <a:gd name="connsiteY1" fmla="*/ 961053 h 1595535"/>
                <a:gd name="connsiteX2" fmla="*/ 0 w 859236"/>
                <a:gd name="connsiteY2" fmla="*/ 1595535 h 159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236" h="1595535">
                  <a:moveTo>
                    <a:pt x="391886" y="0"/>
                  </a:moveTo>
                  <a:cubicBezTo>
                    <a:pt x="653143" y="347565"/>
                    <a:pt x="914400" y="695131"/>
                    <a:pt x="849086" y="961053"/>
                  </a:cubicBezTo>
                  <a:cubicBezTo>
                    <a:pt x="783772" y="1226976"/>
                    <a:pt x="158620" y="1475792"/>
                    <a:pt x="0" y="1595535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FB2A323-BC56-4CDE-A7AD-FE0D46CDE689}"/>
                </a:ext>
              </a:extLst>
            </p:cNvPr>
            <p:cNvCxnSpPr>
              <a:cxnSpLocks/>
              <a:stCxn id="35" idx="0"/>
            </p:cNvCxnSpPr>
            <p:nvPr/>
          </p:nvCxnSpPr>
          <p:spPr>
            <a:xfrm flipH="1" flipV="1">
              <a:off x="10676187" y="4324738"/>
              <a:ext cx="16700" cy="279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726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43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EC252-1EFD-4D6D-AE69-8BD74740F27A}"/>
              </a:ext>
            </a:extLst>
          </p:cNvPr>
          <p:cNvSpPr txBox="1"/>
          <p:nvPr/>
        </p:nvSpPr>
        <p:spPr>
          <a:xfrm>
            <a:off x="567607" y="1455016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Improvement of universality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3E7F-25E3-463C-B76E-28BF1ADD6736}"/>
              </a:ext>
            </a:extLst>
          </p:cNvPr>
          <p:cNvSpPr txBox="1"/>
          <p:nvPr/>
        </p:nvSpPr>
        <p:spPr>
          <a:xfrm>
            <a:off x="877073" y="1916681"/>
            <a:ext cx="1054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More states (currently we only deal with the top-20 states with the most population)</a:t>
            </a:r>
          </a:p>
          <a:p>
            <a:r>
              <a:rPr lang="en-US" sz="1800" dirty="0"/>
              <a:t>- More patterns (people may have various customized plates and different versions)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958A8-5CAF-45DC-9D2D-79D20ED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6" y="3686326"/>
            <a:ext cx="3110947" cy="15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97C38-C9EA-441D-B646-BA3D7398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3429000"/>
            <a:ext cx="4108704" cy="20798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523E79-1EAD-431F-B012-B569B292B9E7}"/>
              </a:ext>
            </a:extLst>
          </p:cNvPr>
          <p:cNvSpPr/>
          <p:nvPr/>
        </p:nvSpPr>
        <p:spPr>
          <a:xfrm>
            <a:off x="4603282" y="3829349"/>
            <a:ext cx="2023069" cy="1337011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Various conditions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  <a:endParaRPr lang="en-US" sz="2000" dirty="0"/>
          </a:p>
        </p:txBody>
      </p:sp>
      <p:pic>
        <p:nvPicPr>
          <p:cNvPr id="8" name="Picture 7" descr="The back of a car with a license plate&#10;&#10;Description automatically generated with medium confidence">
            <a:extLst>
              <a:ext uri="{FF2B5EF4-FFF2-40B4-BE49-F238E27FC236}">
                <a16:creationId xmlns:a16="http://schemas.microsoft.com/office/drawing/2014/main" id="{7E90AE33-B4A7-4B03-BE59-6EB768CE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05" y="2784434"/>
            <a:ext cx="3478226" cy="26156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A1BAA9-A04A-4307-95BB-7F352714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320" y="2515860"/>
            <a:ext cx="4600575" cy="3152775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B68CE73-CB25-4A6E-B779-AACC1FAEDCCF}"/>
              </a:ext>
            </a:extLst>
          </p:cNvPr>
          <p:cNvSpPr/>
          <p:nvPr/>
        </p:nvSpPr>
        <p:spPr>
          <a:xfrm>
            <a:off x="4699222" y="3518453"/>
            <a:ext cx="1587206" cy="1337011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6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More robust plate detection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may consider using YOLO Net in the future to directly detect plate in an image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4C74F-961F-4E52-9733-B89A2E82C22F}"/>
              </a:ext>
            </a:extLst>
          </p:cNvPr>
          <p:cNvGrpSpPr/>
          <p:nvPr/>
        </p:nvGrpSpPr>
        <p:grpSpPr>
          <a:xfrm>
            <a:off x="1607688" y="2475165"/>
            <a:ext cx="8885937" cy="4021860"/>
            <a:chOff x="1123056" y="2475165"/>
            <a:chExt cx="8885937" cy="4021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A7F21-97D6-4CAC-8D41-4DB95DF0BF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056" y="2475165"/>
              <a:ext cx="2973456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license plate on a red car&#10;&#10;Description automatically generated with low confidence">
              <a:extLst>
                <a:ext uri="{FF2B5EF4-FFF2-40B4-BE49-F238E27FC236}">
                  <a16:creationId xmlns:a16="http://schemas.microsoft.com/office/drawing/2014/main" id="{26F99BA2-416A-408D-AC78-9E14FDF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056" y="4303097"/>
              <a:ext cx="2973456" cy="2193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EC5231-C159-4D47-9221-6A977B7E48E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192" y="2475165"/>
              <a:ext cx="2971800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B4039B-5638-46F1-BD00-731FCD85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193" y="4303098"/>
              <a:ext cx="2971800" cy="219392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2A1BF5E-FB47-4882-9E7A-34ABE04CC43A}"/>
                </a:ext>
              </a:extLst>
            </p:cNvPr>
            <p:cNvSpPr/>
            <p:nvPr/>
          </p:nvSpPr>
          <p:spPr>
            <a:xfrm>
              <a:off x="4278598" y="3634591"/>
              <a:ext cx="2689130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004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 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0717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235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AlexLiu.HUST@gmail.com</dc:creator>
  <cp:lastModifiedBy>AlexLiu.HUST@gmail.com</cp:lastModifiedBy>
  <cp:revision>21</cp:revision>
  <dcterms:created xsi:type="dcterms:W3CDTF">2021-04-23T20:11:24Z</dcterms:created>
  <dcterms:modified xsi:type="dcterms:W3CDTF">2021-04-25T19:01:48Z</dcterms:modified>
</cp:coreProperties>
</file>